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574702ef8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574702ef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Daniel Carcamo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Spot-Light Web Project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About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/>
              <a:t>Spot-Light is a web app where you can log and keep track of movies and shows that you have watched and/or plan on watching. Just type your movie, and with the help of the IMDb API, you can see all the details of the movie you have listed.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Home Page</a:t>
            </a:r>
            <a:endParaRPr/>
          </a:p>
        </p:txBody>
      </p:sp>
      <p:pic>
        <p:nvPicPr>
          <p:cNvPr descr="Laptop Chromebook abierto"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 title="127.0.0.1_3000_Spot-Light_CIS_393_Project_public_index.html (1).png"/>
          <p:cNvPicPr preferRelativeResize="0"/>
          <p:nvPr/>
        </p:nvPicPr>
        <p:blipFill rotWithShape="1">
          <a:blip r:embed="rId4">
            <a:alphaModFix/>
          </a:blip>
          <a:srcRect b="914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311700" y="1437175"/>
            <a:ext cx="2808000" cy="18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lt2"/>
                </a:solidFill>
              </a:rPr>
              <a:t>This just a basic home page made using HTML and CSS, it contains some JS, however it is just used for a subtle hover effect on the menu bar.</a:t>
            </a:r>
            <a:endParaRPr sz="15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My Media Page</a:t>
            </a:r>
            <a:endParaRPr/>
          </a:p>
        </p:txBody>
      </p:sp>
      <p:pic>
        <p:nvPicPr>
          <p:cNvPr descr="Laptop Chromebook abierto"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 title="127.0.0.1_3000_Spot-Light_CIS_393_Project_public_watched.html.png"/>
          <p:cNvPicPr preferRelativeResize="0"/>
          <p:nvPr/>
        </p:nvPicPr>
        <p:blipFill rotWithShape="1">
          <a:blip r:embed="rId4">
            <a:alphaModFix/>
          </a:blip>
          <a:srcRect b="1200" l="0" r="0" t="1210"/>
          <a:stretch/>
        </p:blipFill>
        <p:spPr>
          <a:xfrm>
            <a:off x="4131700" y="978250"/>
            <a:ext cx="4142048" cy="233594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311700" y="1492350"/>
            <a:ext cx="2808000" cy="21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lt2"/>
                </a:solidFill>
              </a:rPr>
              <a:t>Here is where the true magic of the project happens. A big chunk of the logic behind this project resides in making this page work. Here is where the user inserts, updates, and deletes the media they list on the table.</a:t>
            </a:r>
            <a:endParaRPr sz="15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